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media/image2.jpeg" ContentType="image/jpeg"/>
  <Override PartName="/ppt/notesSlides/notesSlide3.xml" ContentType="application/vnd.openxmlformats-officedocument.presentationml.notesSlide+xml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2.jpe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 we get diligent documenting… we are going to from non documentation to … this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Shape 16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Catalog the information… make it is easy to find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AI is going to be handy.</a:t>
            </a:r>
          </a:p>
          <a:p>
            <a:pPr/>
          </a:p>
          <a:p>
            <a:pPr/>
            <a:r>
              <a:t>AWS Kendra</a:t>
            </a:r>
          </a:p>
          <a:p>
            <a:pPr/>
            <a:r>
              <a:t>Google Tailwind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lIns="50800" tIns="50800" rIns="50800" bIns="50800"/>
          <a:lstStyle>
            <a:lvl1pPr marL="469900" indent="-300876" defTabSz="2438337">
              <a:lnSpc>
                <a:spcPct val="90000"/>
              </a:lnSpc>
              <a:buClrTx/>
              <a:buSzTx/>
              <a:buFontTx/>
              <a:buNone/>
              <a:defRPr spc="-20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 numCol="2" spcCol="109855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2192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8288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4384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0480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2438337">
              <a:lnSpc>
                <a:spcPct val="80000"/>
              </a:lnSpc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ClrTx/>
              <a:buSzTx/>
              <a:buFontTx/>
              <a:buNone/>
              <a:defRPr spc="-99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1198" y="1186732"/>
            <a:ext cx="22721604" cy="1527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1198" y="3073266"/>
            <a:ext cx="22721604" cy="9110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188840" y="12524797"/>
            <a:ext cx="867582" cy="870497"/>
          </a:xfrm>
          <a:prstGeom prst="rect">
            <a:avLst/>
          </a:prstGeom>
          <a:ln w="12700">
            <a:miter lim="400000"/>
          </a:ln>
        </p:spPr>
        <p:txBody>
          <a:bodyPr wrap="none" lIns="243798" tIns="243798" rIns="243798" bIns="243798" anchor="ctr">
            <a:normAutofit fontScale="100000" lnSpcReduction="0"/>
          </a:bodyPr>
          <a:lstStyle>
            <a:lvl1pPr algn="r" defTabSz="2438400">
              <a:defRPr sz="2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1028700" marR="0" indent="-9144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1pPr>
      <a:lvl2pPr marL="16854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2pPr>
      <a:lvl3pPr marL="21426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■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3pPr>
      <a:lvl4pPr marL="25998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4pPr>
      <a:lvl5pPr marL="30570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5pPr>
      <a:lvl6pPr marL="36576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6pPr>
      <a:lvl7pPr marL="42672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7pPr>
      <a:lvl8pPr marL="48768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8pPr>
      <a:lvl9pPr marL="54864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abriel-sollmann-Y7d265_7i08-unsplash.jpg" descr="gabriel-sollmann-Y7d265_7i08-unsplash.jpg"/>
          <p:cNvPicPr>
            <a:picLocks noChangeAspect="1"/>
          </p:cNvPicPr>
          <p:nvPr/>
        </p:nvPicPr>
        <p:blipFill>
          <a:blip r:embed="rId3">
            <a:extLst/>
          </a:blip>
          <a:srcRect l="0" t="0" r="0" b="16264"/>
          <a:stretch>
            <a:fillRect/>
          </a:stretch>
        </p:blipFill>
        <p:spPr>
          <a:xfrm>
            <a:off x="-149344" y="0"/>
            <a:ext cx="24567972" cy="13716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erol-ahmed-Y3KEBQlB1Zk-unsplash.jpg" descr="erol-ahmed-Y3KEBQlB1Zk-unsplash.jpg"/>
          <p:cNvPicPr>
            <a:picLocks noChangeAspect="1"/>
          </p:cNvPicPr>
          <p:nvPr/>
        </p:nvPicPr>
        <p:blipFill>
          <a:blip r:embed="rId3">
            <a:extLst/>
          </a:blip>
          <a:srcRect l="0" t="5643" r="6342" b="59511"/>
          <a:stretch>
            <a:fillRect/>
          </a:stretch>
        </p:blipFill>
        <p:spPr>
          <a:xfrm>
            <a:off x="-399983" y="-218345"/>
            <a:ext cx="25183967" cy="140547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ossessed-photography-jIBMSMs4_kA-unsplash.jpg" descr="possessed-photography-jIBMSMs4_kA-unsplash.jpg"/>
          <p:cNvPicPr>
            <a:picLocks noChangeAspect="1"/>
          </p:cNvPicPr>
          <p:nvPr/>
        </p:nvPicPr>
        <p:blipFill>
          <a:blip r:embed="rId3">
            <a:extLst/>
          </a:blip>
          <a:srcRect l="0" t="5197" r="0" b="17033"/>
          <a:stretch>
            <a:fillRect/>
          </a:stretch>
        </p:blipFill>
        <p:spPr>
          <a:xfrm>
            <a:off x="-155680" y="-189594"/>
            <a:ext cx="24811614" cy="138887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he consequence for evolutionary design is that designers need to think about how they can avoid irreversibility in their decisions.…"/>
          <p:cNvSpPr txBox="1"/>
          <p:nvPr/>
        </p:nvSpPr>
        <p:spPr>
          <a:xfrm>
            <a:off x="228598" y="3580605"/>
            <a:ext cx="23926801" cy="619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8000">
                <a:solidFill>
                  <a:srgbClr val="30363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The consequence for evolutionary design is that designers need to think about how they can avoid irreversibility in their decisions.</a:t>
            </a:r>
          </a:p>
          <a:p>
            <a:pPr algn="l" defTabSz="457200">
              <a:defRPr sz="8000">
                <a:solidFill>
                  <a:srgbClr val="30363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lvl="8" indent="3657600" algn="l" defTabSz="457200">
              <a:defRPr sz="8000">
                <a:solidFill>
                  <a:srgbClr val="303633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Martin Fowler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